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9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116A2-F2D0-4FF3-AEBC-C15645D9C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197CA6-0126-424B-BB65-621B3CFCA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266BA-E990-4090-9B5E-58EB9F69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67735-9C97-4099-8EE4-B20B309B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377786-C4B1-450F-930B-181BF273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B66D9-8717-429E-ADC9-47CD9614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C31BDA-C9DB-405F-B8D5-E52A90B2F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D498E-52A6-4B85-89F1-B3ED860B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B0F9F-BB6F-4176-9DE9-A0E23ECC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418E2E-D44A-4B8C-8636-450BF124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8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250E7D-CFD7-475F-8AF4-CFD9A0B96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66770F-C6E8-4841-8777-56C7A8BE8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9D44A-AD55-4217-BE32-0883D411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2B990-B50A-4D82-BE3A-C63EFA42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90567-127A-40C2-B285-220627E4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13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C9CE1-6AF7-4D1B-94A8-54765ABD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8701F-686E-419C-91E6-77B33D17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A751B-BD5B-4826-91C8-BAB2F05F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21F53-B958-4FE3-AA26-4F892A09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ED064-8E9A-409C-A6BD-276E97A5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6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9C27F-1F99-4BF0-BEC9-572D955F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8CBF15-760B-4E19-B17A-44BC8E82C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1201C-DA87-4C9E-B63F-B45DD081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0A659-7CC1-4615-BB1B-90173C63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5B40C-8AD4-4AF1-9B92-2EB75DC8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A1CF1-AE32-46EF-AEFA-32CC70AB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ECA6A-63E5-4A98-8787-AD437F034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E06092-6A36-4518-BC7E-D17263D9C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AEEE2-DC23-4986-995C-01C24A5C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03A16-F858-4C16-9BA1-75623FB3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F3863-AAEB-4D55-9FA9-547FA56E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AFA5-3DD3-4AC9-8CAA-95E140E2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5661A-3D51-46A6-AE45-788614C7D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C5D969-98A7-4197-8413-5502270BB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061814-A75B-4FE8-8AD9-EF5DB8B63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B2B2EF-0156-4C23-8344-AF1F302D2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62B473-82F7-4DFB-B53B-B893DFFD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4011CC-0087-4223-B518-6833300D6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C5F8E3-8677-4B49-8E78-E06DEC0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5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5A3E8-DA51-4D14-82CE-E96D8EBF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580F6B-3AF2-4B99-B5E3-E6D04570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1C287A-E03A-4A3D-ACC0-88206B4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26EEDB-87F1-4873-B6FC-62D124C0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8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7C3256-AF70-4D85-B973-BEF95110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C822B-0991-4704-82A7-F3856A9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1E27C-E3E1-45A5-8FB9-0725A3E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7F75F-AAE8-476F-AF9A-FFA6636E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833CC-5448-4E05-813E-41B655FC5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C4A28D-3BAE-41DC-B327-9C8C301BA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0B8D2A-0E4B-4622-836A-0502464D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5D1C78-6212-467C-945A-D12117BD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5B8B3-5BA5-4905-91A1-6D9BD206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7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5047B-AEED-429E-8222-2C3E0349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99F81-42C5-4D87-8130-FE6C8D17D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09930C-A4F6-49F7-A5F6-980480DB7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9FF611-F958-4DB3-801D-280829D6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E559BF-0ADB-48F9-BE4D-6392E91D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629DC-614A-4377-BAF9-854A7444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0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528A19-147E-4FF3-B80F-DB1F9908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17BBFB-BB3C-4FA5-BBFD-D029037EE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FB800D-FE7B-46E9-8DB4-83DDA0397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64495-EEAF-4C31-9606-8BFF0A0F324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3F49CC-6416-4E2D-B7C2-40E8EDD03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233179-8A4D-449F-86D2-B63EDF2F6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F9DB-E33F-4172-B539-0BAB7698C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70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C12BB-477C-4757-A241-A0B5E528F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DD980E-05F2-4181-B77C-806E8621D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307CD-2F8A-4FEC-B093-71516285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0012"/>
            <a:ext cx="117252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461A3-B9C3-41B5-BCA6-0D12A354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3825"/>
            <a:ext cx="117157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B3E99-3507-41A3-9C7C-86744A5C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3825"/>
            <a:ext cx="117348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5C506C-DFDE-4357-B632-7AE2C90E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"/>
            <a:ext cx="11734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7D2E9-7180-4867-A436-E600FC92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23825"/>
            <a:ext cx="117538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6535A9-B545-44BB-9DCF-D855A37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4775"/>
            <a:ext cx="117252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BCA5DD-737A-4C78-BD49-03287D32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4300"/>
            <a:ext cx="117157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535E0C-FC60-4B18-B487-9B920E04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062"/>
            <a:ext cx="117348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D0D6ED-3AA7-4B55-A2BB-F9FFBFE14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19062"/>
            <a:ext cx="11706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65D9D-513D-45B5-B8A3-A40114D0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4300"/>
            <a:ext cx="117157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0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4AEC5-238A-43DA-BF1B-739C98A2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28587"/>
            <a:ext cx="117252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6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ADF37B-9378-4BE0-BAC0-B003AB3A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33350"/>
            <a:ext cx="11706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2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44C52-39DD-4C8E-9D8D-8C4DF82E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28587"/>
            <a:ext cx="117062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2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E46950-CC8E-4DE8-9599-523654B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8112"/>
            <a:ext cx="1173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688D-A675-47B6-846B-14168C3C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33350"/>
            <a:ext cx="116871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8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D94DF-71C6-4188-A536-1C038393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33350"/>
            <a:ext cx="11753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48879-9F02-4EF1-942D-066DF67E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3350"/>
            <a:ext cx="11725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AD29C3-6754-43F0-811C-03CFBA9A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9062"/>
            <a:ext cx="117443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7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DD936A-D153-41C2-BC98-76443F1F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3825"/>
            <a:ext cx="116967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331A01-C21E-4D67-98B3-879BE72C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3825"/>
            <a:ext cx="116967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3F612F-B26A-43F8-8DAE-C9412118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430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28287-7831-49BB-9F8B-4B823376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430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628620-B4AB-43F4-9C37-24F2E656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92CF6-6DC9-400E-8F3D-C6580150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D857F-EDE2-456F-908A-E2E434AE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A73390-EA35-4988-B2A6-3F05E51A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696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8CB8D5-1057-45B2-85D9-372F6B98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19062"/>
            <a:ext cx="11706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1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529AA-1459-4E33-90A7-55C5EF7F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19062"/>
            <a:ext cx="11706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4B9EA-B546-4511-BA9B-5DAB86A8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8587"/>
            <a:ext cx="117348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1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7CE520-E5C9-4FEB-836F-10D56986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2875"/>
            <a:ext cx="117062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A83D5-658B-4042-BB80-2672D08C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9537"/>
            <a:ext cx="116967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B3E5F-F488-4211-82AA-0882A951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B51DE-56D6-4756-9A7D-B26738D2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279E8E-1E5C-41FF-8478-29369D8E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3350"/>
            <a:ext cx="11725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耀</dc:creator>
  <cp:lastModifiedBy>陈 耀</cp:lastModifiedBy>
  <cp:revision>6</cp:revision>
  <dcterms:created xsi:type="dcterms:W3CDTF">2020-06-04T03:15:54Z</dcterms:created>
  <dcterms:modified xsi:type="dcterms:W3CDTF">2020-06-04T04:10:28Z</dcterms:modified>
</cp:coreProperties>
</file>